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0" r:id="rId7"/>
    <p:sldId id="266" r:id="rId8"/>
    <p:sldId id="262" r:id="rId9"/>
    <p:sldId id="264" r:id="rId10"/>
    <p:sldId id="265" r:id="rId11"/>
    <p:sldId id="267" r:id="rId12"/>
    <p:sldId id="268" r:id="rId13"/>
    <p:sldId id="270" r:id="rId14"/>
    <p:sldId id="271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122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5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6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0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3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7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67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2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5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FC6F4-D73E-BF4E-AAF3-89571FBFCFA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EF210-9B0E-3543-BB4C-A200B1BFE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6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17662" y="4729656"/>
            <a:ext cx="4661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Test Standardization : Relay Matrix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99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2360" y="167494"/>
            <a:ext cx="296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/>
                <a:cs typeface="Verdana"/>
              </a:rPr>
              <a:t>6</a:t>
            </a:r>
            <a:r>
              <a:rPr lang="en-US" b="1" dirty="0" smtClean="0">
                <a:latin typeface="Verdana"/>
                <a:cs typeface="Verdana"/>
              </a:rPr>
              <a:t> x 48 = 288 POGO’s</a:t>
            </a:r>
            <a:endParaRPr lang="en-US" b="1" dirty="0">
              <a:latin typeface="Verdana"/>
              <a:cs typeface="Verdana"/>
            </a:endParaRPr>
          </a:p>
        </p:txBody>
      </p:sp>
      <p:pic>
        <p:nvPicPr>
          <p:cNvPr id="2" name="Picture 1" descr="288 pogo-conn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181"/>
            <a:ext cx="9144000" cy="43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nections to J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338"/>
            <a:ext cx="9144000" cy="5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6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nections to debug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380"/>
            <a:ext cx="9144000" cy="57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ce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12" y="0"/>
            <a:ext cx="6378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92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cept_cross_s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961"/>
            <a:ext cx="9144000" cy="646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10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4794" y="3136547"/>
            <a:ext cx="21451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Questions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099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00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21" y="695303"/>
            <a:ext cx="3646111" cy="54691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5931" y="199700"/>
            <a:ext cx="221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Verdana"/>
                <a:cs typeface="Verdana"/>
              </a:rPr>
              <a:t>Design Pattern</a:t>
            </a:r>
            <a:endParaRPr lang="en-US" b="1" dirty="0">
              <a:latin typeface="Verdana"/>
              <a:cs typeface="Verdan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9827" y="4595674"/>
            <a:ext cx="4532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IO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1770" y="1286789"/>
            <a:ext cx="8820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RS488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4882" y="2464953"/>
            <a:ext cx="19935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All Power Relays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32" y="1657799"/>
            <a:ext cx="2548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Obsolete Components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cxnSp>
        <p:nvCxnSpPr>
          <p:cNvPr id="9" name="Straight Arrow Connector 8"/>
          <p:cNvCxnSpPr>
            <a:endCxn id="10" idx="2"/>
          </p:cNvCxnSpPr>
          <p:nvPr/>
        </p:nvCxnSpPr>
        <p:spPr>
          <a:xfrm>
            <a:off x="2790721" y="1827076"/>
            <a:ext cx="654628" cy="5653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312593">
            <a:off x="3441656" y="2339338"/>
            <a:ext cx="1788067" cy="268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1"/>
          </p:cNvCxnSpPr>
          <p:nvPr/>
        </p:nvCxnSpPr>
        <p:spPr>
          <a:xfrm flipH="1">
            <a:off x="5172026" y="1448372"/>
            <a:ext cx="1479744" cy="5770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1"/>
          </p:cNvCxnSpPr>
          <p:nvPr/>
        </p:nvCxnSpPr>
        <p:spPr>
          <a:xfrm flipH="1" flipV="1">
            <a:off x="5765263" y="4695944"/>
            <a:ext cx="1094564" cy="61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312593">
            <a:off x="2935432" y="2599812"/>
            <a:ext cx="3268079" cy="2377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6" idx="3"/>
            <a:endCxn id="18" idx="2"/>
          </p:cNvCxnSpPr>
          <p:nvPr/>
        </p:nvCxnSpPr>
        <p:spPr>
          <a:xfrm flipV="1">
            <a:off x="2578468" y="2570285"/>
            <a:ext cx="363715" cy="56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3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00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29" y="1044468"/>
            <a:ext cx="7138616" cy="4759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5931" y="199700"/>
            <a:ext cx="221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Verdana"/>
                <a:cs typeface="Verdana"/>
              </a:rPr>
              <a:t>Design Pattern</a:t>
            </a:r>
            <a:endParaRPr lang="en-US" b="1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642" y="555677"/>
            <a:ext cx="14603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Long cables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906826" y="878842"/>
            <a:ext cx="2836417" cy="21543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63705" y="427121"/>
            <a:ext cx="3888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Many connections</a:t>
            </a:r>
          </a:p>
          <a:p>
            <a:pPr algn="ctr"/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(time consuming implementation)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881482" y="981119"/>
            <a:ext cx="1226400" cy="15928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</p:cNvCxnSpPr>
          <p:nvPr/>
        </p:nvCxnSpPr>
        <p:spPr>
          <a:xfrm flipH="1">
            <a:off x="2761739" y="981119"/>
            <a:ext cx="4346143" cy="8939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</p:cNvCxnSpPr>
          <p:nvPr/>
        </p:nvCxnSpPr>
        <p:spPr>
          <a:xfrm>
            <a:off x="7107882" y="981119"/>
            <a:ext cx="0" cy="1439477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63585" y="5983953"/>
            <a:ext cx="7786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Pinch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H="1" flipV="1">
            <a:off x="3465931" y="3289965"/>
            <a:ext cx="686981" cy="26939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4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007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67" y="827220"/>
            <a:ext cx="3814410" cy="57216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8235" y="3137611"/>
            <a:ext cx="14603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Long cables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cxnSp>
        <p:nvCxnSpPr>
          <p:cNvPr id="4" name="Straight Arrow Connector 3"/>
          <p:cNvCxnSpPr>
            <a:stCxn id="3" idx="3"/>
          </p:cNvCxnSpPr>
          <p:nvPr/>
        </p:nvCxnSpPr>
        <p:spPr>
          <a:xfrm flipV="1">
            <a:off x="2238603" y="1345279"/>
            <a:ext cx="2248276" cy="19539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65931" y="199700"/>
            <a:ext cx="221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Verdana"/>
                <a:cs typeface="Verdana"/>
              </a:rPr>
              <a:t>Design Pattern</a:t>
            </a:r>
            <a:endParaRPr lang="en-US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0436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6514" y="199700"/>
            <a:ext cx="303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Verdana"/>
                <a:cs typeface="Verdana"/>
              </a:rPr>
              <a:t>Standardization Goals</a:t>
            </a:r>
            <a:endParaRPr lang="en-US" b="1" dirty="0">
              <a:latin typeface="Verdana"/>
              <a:cs typeface="Verdan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766" y="838493"/>
            <a:ext cx="303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Short cables</a:t>
            </a:r>
            <a:endParaRPr lang="en-US" b="1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766" y="1624301"/>
            <a:ext cx="369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Faster implementation</a:t>
            </a:r>
            <a:endParaRPr lang="en-US" b="1" dirty="0"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766" y="2803013"/>
            <a:ext cx="369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Modular approach</a:t>
            </a:r>
            <a:endParaRPr lang="en-US" b="1" dirty="0">
              <a:latin typeface="Verdana"/>
              <a:cs typeface="Verdan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766" y="3195917"/>
            <a:ext cx="512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Capable to handle bigger projects</a:t>
            </a:r>
            <a:endParaRPr lang="en-US" b="1" dirty="0"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766" y="2017205"/>
            <a:ext cx="500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Faster running test program</a:t>
            </a:r>
            <a:endParaRPr lang="en-US" b="1" dirty="0">
              <a:latin typeface="Verdana"/>
              <a:cs typeface="Verdan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766" y="1231397"/>
            <a:ext cx="303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Less connectors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1766" y="3588821"/>
            <a:ext cx="489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Relay life time monitoring</a:t>
            </a:r>
            <a:endParaRPr lang="en-US" b="1" dirty="0">
              <a:latin typeface="Verdana"/>
              <a:cs typeface="Verdan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766" y="3981725"/>
            <a:ext cx="544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Build in traceability (Matrix + JIG)</a:t>
            </a:r>
            <a:endParaRPr lang="en-US" b="1" dirty="0">
              <a:latin typeface="Verdana"/>
              <a:cs typeface="Verdan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1766" y="4374629"/>
            <a:ext cx="544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Minimal software 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1766" y="4767533"/>
            <a:ext cx="738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Direct use of IO’s (sensors &amp; actuators @ 24/5V)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1766" y="5553341"/>
            <a:ext cx="687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Small enough to house the Matrix IN the JIG-Box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1766" y="5946250"/>
            <a:ext cx="856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Able to determine price &amp; implementation time while quoting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766" y="2410109"/>
            <a:ext cx="415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More comfortable debugging</a:t>
            </a:r>
            <a:endParaRPr lang="en-US" b="1" dirty="0">
              <a:latin typeface="Verdana"/>
              <a:cs typeface="Verdan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766" y="5160437"/>
            <a:ext cx="661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>
                <a:latin typeface="Verdana"/>
                <a:cs typeface="Verdana"/>
                <a:sym typeface="Wingdings"/>
              </a:rPr>
              <a:t> </a:t>
            </a:r>
            <a:r>
              <a:rPr lang="en-US" b="1" dirty="0" smtClean="0">
                <a:latin typeface="Verdana"/>
                <a:cs typeface="Verdana"/>
              </a:rPr>
              <a:t>Dedicated emergency brake</a:t>
            </a:r>
          </a:p>
        </p:txBody>
      </p:sp>
    </p:spTree>
    <p:extLst>
      <p:ext uri="{BB962C8B-B14F-4D97-AF65-F5344CB8AC3E}">
        <p14:creationId xmlns:p14="http://schemas.microsoft.com/office/powerpoint/2010/main" val="42613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her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2924"/>
            <a:ext cx="9144000" cy="2405616"/>
          </a:xfrm>
          <a:prstGeom prst="rect">
            <a:avLst/>
          </a:prstGeom>
        </p:spPr>
      </p:pic>
      <p:pic>
        <p:nvPicPr>
          <p:cNvPr id="5" name="Picture 4" descr="board power connec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70" y="4470338"/>
            <a:ext cx="407751" cy="962811"/>
          </a:xfrm>
          <a:prstGeom prst="rect">
            <a:avLst/>
          </a:prstGeom>
        </p:spPr>
      </p:pic>
      <p:pic>
        <p:nvPicPr>
          <p:cNvPr id="6" name="Picture 5" descr="BN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27" y="5051053"/>
            <a:ext cx="971539" cy="519859"/>
          </a:xfrm>
          <a:prstGeom prst="rect">
            <a:avLst/>
          </a:prstGeom>
        </p:spPr>
      </p:pic>
      <p:pic>
        <p:nvPicPr>
          <p:cNvPr id="7" name="Picture 6" descr="Arduino pictru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74" y="4366912"/>
            <a:ext cx="1496618" cy="1204000"/>
          </a:xfrm>
          <a:prstGeom prst="rect">
            <a:avLst/>
          </a:prstGeom>
        </p:spPr>
      </p:pic>
      <p:pic>
        <p:nvPicPr>
          <p:cNvPr id="8" name="Picture 7" descr="IO Connect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024" y="4470338"/>
            <a:ext cx="287672" cy="858556"/>
          </a:xfrm>
          <a:prstGeom prst="rect">
            <a:avLst/>
          </a:prstGeom>
        </p:spPr>
      </p:pic>
      <p:pic>
        <p:nvPicPr>
          <p:cNvPr id="9" name="Picture 8" descr="power connecto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444" y="4316920"/>
            <a:ext cx="1014894" cy="1060020"/>
          </a:xfrm>
          <a:prstGeom prst="rect">
            <a:avLst/>
          </a:prstGeom>
        </p:spPr>
      </p:pic>
      <p:pic>
        <p:nvPicPr>
          <p:cNvPr id="10" name="Picture 9" descr="Singal Relay Connection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11" y="536826"/>
            <a:ext cx="1191148" cy="15771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30028" y="1015244"/>
            <a:ext cx="8814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To JIG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pic>
        <p:nvPicPr>
          <p:cNvPr id="12" name="Picture 11" descr="power connecto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03585" y="1044045"/>
            <a:ext cx="1024414" cy="106996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1" idx="0"/>
          </p:cNvCxnSpPr>
          <p:nvPr/>
        </p:nvCxnSpPr>
        <p:spPr>
          <a:xfrm flipV="1">
            <a:off x="6070733" y="250673"/>
            <a:ext cx="0" cy="7645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48416" y="5733875"/>
            <a:ext cx="13700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To Sources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433422" y="5343151"/>
            <a:ext cx="0" cy="390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08434" y="6102666"/>
            <a:ext cx="12989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USB To PC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857889" y="5051053"/>
            <a:ext cx="0" cy="10516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77810" y="4727888"/>
            <a:ext cx="6210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CPU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pic>
        <p:nvPicPr>
          <p:cNvPr id="27" name="Picture 26" descr="coto relays pi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72" y="1467479"/>
            <a:ext cx="573762" cy="705445"/>
          </a:xfrm>
          <a:prstGeom prst="rect">
            <a:avLst/>
          </a:prstGeom>
        </p:spPr>
      </p:pic>
      <p:pic>
        <p:nvPicPr>
          <p:cNvPr id="28" name="Picture 27" descr="Pickering Relay Pictur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32" y="1734997"/>
            <a:ext cx="382203" cy="577551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4335534" y="2172924"/>
            <a:ext cx="522355" cy="4181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30198" y="651630"/>
            <a:ext cx="8964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32</a:t>
            </a:r>
          </a:p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Signal</a:t>
            </a:r>
          </a:p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Relays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pic>
        <p:nvPicPr>
          <p:cNvPr id="33" name="Picture 32" descr="power relay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63" y="2428180"/>
            <a:ext cx="679641" cy="32575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221991" y="1643350"/>
            <a:ext cx="8964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16</a:t>
            </a:r>
          </a:p>
          <a:p>
            <a:pPr algn="ctr"/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Power</a:t>
            </a:r>
          </a:p>
          <a:p>
            <a:pPr algn="ctr"/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Relays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7773989" y="2676293"/>
            <a:ext cx="562374" cy="3750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759979" y="4660329"/>
            <a:ext cx="0" cy="16786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17642" y="6339024"/>
            <a:ext cx="31604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To Measurement Resources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pic>
        <p:nvPicPr>
          <p:cNvPr id="40" name="Picture 39" descr="Compact PCI-E connecto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83" y="1353237"/>
            <a:ext cx="1009115" cy="632674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1202152" y="1985911"/>
            <a:ext cx="775389" cy="11335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</p:cNvCxnSpPr>
          <p:nvPr/>
        </p:nvCxnSpPr>
        <p:spPr>
          <a:xfrm>
            <a:off x="1977541" y="1985911"/>
            <a:ext cx="3025981" cy="9972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68207" y="2176180"/>
            <a:ext cx="10656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. . . . . . . 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2769" y="1095495"/>
            <a:ext cx="2511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Relay Extension Slots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12317" y="167494"/>
            <a:ext cx="194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Verdana"/>
                <a:cs typeface="Verdana"/>
              </a:rPr>
              <a:t>Mother Board</a:t>
            </a:r>
            <a:endParaRPr lang="en-US" b="1" dirty="0">
              <a:latin typeface="Verdana"/>
              <a:cs typeface="Verdana"/>
            </a:endParaRPr>
          </a:p>
        </p:txBody>
      </p:sp>
      <p:pic>
        <p:nvPicPr>
          <p:cNvPr id="54" name="Picture 53" descr="XC3S50-4VQG100C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7" y="542769"/>
            <a:ext cx="877853" cy="87480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883737" y="298407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FPGA</a:t>
            </a:r>
          </a:p>
        </p:txBody>
      </p:sp>
      <p:cxnSp>
        <p:nvCxnSpPr>
          <p:cNvPr id="56" name="Straight Arrow Connector 55"/>
          <p:cNvCxnSpPr>
            <a:stCxn id="54" idx="2"/>
          </p:cNvCxnSpPr>
          <p:nvPr/>
        </p:nvCxnSpPr>
        <p:spPr>
          <a:xfrm flipH="1">
            <a:off x="6403585" y="1417574"/>
            <a:ext cx="1847539" cy="14036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945790" y="5350156"/>
            <a:ext cx="8694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Board</a:t>
            </a:r>
          </a:p>
          <a:p>
            <a:pPr algn="ctr"/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Power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61962" y="6177441"/>
            <a:ext cx="22365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6 Input &amp; 5 Output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851448" y="5328894"/>
            <a:ext cx="0" cy="8485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3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lay Extension 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06" y="1793350"/>
            <a:ext cx="4509136" cy="3478712"/>
          </a:xfrm>
          <a:prstGeom prst="rect">
            <a:avLst/>
          </a:prstGeom>
        </p:spPr>
      </p:pic>
      <p:pic>
        <p:nvPicPr>
          <p:cNvPr id="7" name="Picture 6" descr="XC3S50-4VQG100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50" y="2639482"/>
            <a:ext cx="877853" cy="874805"/>
          </a:xfrm>
          <a:prstGeom prst="rect">
            <a:avLst/>
          </a:prstGeom>
        </p:spPr>
      </p:pic>
      <p:pic>
        <p:nvPicPr>
          <p:cNvPr id="8" name="Picture 7" descr="coto relays pict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90" y="3954776"/>
            <a:ext cx="709746" cy="872639"/>
          </a:xfrm>
          <a:prstGeom prst="rect">
            <a:avLst/>
          </a:prstGeom>
        </p:spPr>
      </p:pic>
      <p:pic>
        <p:nvPicPr>
          <p:cNvPr id="9" name="Picture 8" descr="Pickering Relay Pictur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638" y="3954776"/>
            <a:ext cx="424850" cy="641996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7" idx="1"/>
          </p:cNvCxnSpPr>
          <p:nvPr/>
        </p:nvCxnSpPr>
        <p:spPr>
          <a:xfrm flipH="1" flipV="1">
            <a:off x="6026388" y="3068362"/>
            <a:ext cx="805562" cy="85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H="1" flipV="1">
            <a:off x="5276286" y="3307011"/>
            <a:ext cx="1837352" cy="9687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0" idx="0"/>
            <a:endCxn id="16" idx="4"/>
          </p:cNvCxnSpPr>
          <p:nvPr/>
        </p:nvCxnSpPr>
        <p:spPr>
          <a:xfrm flipH="1" flipV="1">
            <a:off x="4244896" y="5011657"/>
            <a:ext cx="2034" cy="4858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34420" y="5497518"/>
            <a:ext cx="22250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Configuration Area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487827" y="1720674"/>
            <a:ext cx="0" cy="4602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47122" y="1413515"/>
            <a:ext cx="8814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To JIG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113924" y="4159334"/>
            <a:ext cx="4773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33210" y="3882335"/>
            <a:ext cx="8781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Debug</a:t>
            </a:r>
          </a:p>
          <a:p>
            <a:pPr algn="ctr"/>
            <a:r>
              <a:rPr lang="en-US" sz="1500" b="1" dirty="0" smtClean="0">
                <a:solidFill>
                  <a:srgbClr val="FF0000"/>
                </a:solidFill>
                <a:latin typeface="Verdana"/>
                <a:cs typeface="Verdana"/>
              </a:rPr>
              <a:t>Board</a:t>
            </a:r>
            <a:endParaRPr lang="en-US" sz="15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pic>
        <p:nvPicPr>
          <p:cNvPr id="28" name="Picture 27" descr="Config Are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84" y="3805627"/>
            <a:ext cx="2096814" cy="120603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68600" y="3818405"/>
            <a:ext cx="2352592" cy="1193252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urrent Configurati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43" y="5740389"/>
            <a:ext cx="3177278" cy="10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8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dium conf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642757"/>
            <a:ext cx="9144000" cy="428311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343683" y="6050468"/>
            <a:ext cx="7742782" cy="10227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6495" y="3929196"/>
            <a:ext cx="1157188" cy="212127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5189" y="1721739"/>
            <a:ext cx="0" cy="169607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9649" y="1721739"/>
            <a:ext cx="4952396" cy="852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143" y="3417816"/>
            <a:ext cx="13535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601" y="2366671"/>
            <a:ext cx="91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Verdana"/>
                <a:cs typeface="Verdana"/>
              </a:rPr>
              <a:t>11 Cm</a:t>
            </a:r>
            <a:endParaRPr lang="en-US" sz="1600" b="1" dirty="0">
              <a:latin typeface="Verdana"/>
              <a:cs typeface="Verdana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86495" y="3417817"/>
            <a:ext cx="0" cy="5113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343683" y="5539078"/>
            <a:ext cx="0" cy="5113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086465" y="5670172"/>
            <a:ext cx="0" cy="5113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59719" y="4868127"/>
            <a:ext cx="91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Verdana"/>
                <a:cs typeface="Verdana"/>
              </a:rPr>
              <a:t>25 Cm</a:t>
            </a:r>
            <a:endParaRPr lang="en-US" sz="1600" b="1" dirty="0">
              <a:latin typeface="Verdana"/>
              <a:cs typeface="Verdan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91630" y="6084560"/>
            <a:ext cx="91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Verdana"/>
                <a:cs typeface="Verdana"/>
              </a:rPr>
              <a:t>47 Cm</a:t>
            </a:r>
            <a:endParaRPr lang="en-US" sz="1600" b="1" dirty="0">
              <a:latin typeface="Verdana"/>
              <a:cs typeface="Verdan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92360" y="167494"/>
            <a:ext cx="296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Verdana"/>
                <a:cs typeface="Verdana"/>
              </a:rPr>
              <a:t>4 x 48 = 192 POGO’s</a:t>
            </a:r>
            <a:endParaRPr lang="en-US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14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007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33" y="719928"/>
            <a:ext cx="4538548" cy="6138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2360" y="167494"/>
            <a:ext cx="296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Verdana"/>
                <a:cs typeface="Verdana"/>
              </a:rPr>
              <a:t>4 x 48 = 192 POGO’s</a:t>
            </a:r>
            <a:endParaRPr lang="en-US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0552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Office PowerPoint</Application>
  <PresentationFormat>On-screen Show (4:3)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Hören</dc:creator>
  <cp:lastModifiedBy>Hören Tom</cp:lastModifiedBy>
  <cp:revision>28</cp:revision>
  <dcterms:created xsi:type="dcterms:W3CDTF">2013-09-29T15:31:51Z</dcterms:created>
  <dcterms:modified xsi:type="dcterms:W3CDTF">2020-04-16T12:42:56Z</dcterms:modified>
</cp:coreProperties>
</file>